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5A90E-4B86-4FD6-B0B8-93A96924FC9D}" type="datetimeFigureOut">
              <a:rPr lang="fr-FR" smtClean="0"/>
              <a:pPr/>
              <a:t>03/02/2013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6F33A-B46A-4027-B01D-90D45DAE768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76770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6F33A-B46A-4027-B01D-90D45DAE768E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54677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ED555-0B1F-4A02-B60B-95B4A1AE33C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03/02/2013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E8262-D3F0-46AA-AB50-FB931304214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54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2D9CB-8B73-4E37-BE02-76274E5FE69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03/02/2013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F79E7-D852-474A-97F0-519D696D234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233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F71AA-8842-4AC5-9078-66E9C90C592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03/02/2013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AEC3C-7E10-4B20-8105-74899EC93C4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462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1D861-5EBB-4EEB-A812-E11E7A83C86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03/02/2013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35F32-5A50-473A-8129-80CB8106021C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19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3F3A-3115-4D6E-B44A-B40908AA796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03/02/2013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391B6-80B2-4EA2-A7D7-797BFA61CB93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529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B111-8ED4-40DB-A401-AFC0B18B83D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03/02/2013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5DF36-A144-44B4-AE69-6434F3E286DE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234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59403-192E-4C5E-9682-DE7BFB6E102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03/02/2013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A4528-24A1-49E3-8CF9-426CAF6C5F2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4156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961E9-996D-4A6D-99A3-1013C53CBA1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03/02/2013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9101A-9623-4061-B9C6-698BC563858C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2892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06A6B-4D96-478A-BF82-7D3DEF19192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03/02/2013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8D1CC-8E1B-402C-8FC5-6F547CFD6EBC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873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49D8B-6553-4A7F-ABFA-76104FAD66F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03/02/2013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8EE20-4E26-4707-BF8C-CA7938566D45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733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F4FEC-042E-4D98-8FAC-35E23EB9B8C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03/02/2013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A4A7B-F0EB-48F5-9381-AF98043C956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898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411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0285C8-B2F6-4FAB-9CEC-3C7DA9566DF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03/02/2013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B46DD5-B37D-4EFB-8BF0-37C794BB2DCC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3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181100"/>
            <a:ext cx="5880040" cy="449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276600" y="2362200"/>
            <a:ext cx="2514600" cy="2133600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Aerial Fire Fighting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Tool Box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4013200" y="1828800"/>
            <a:ext cx="1123962" cy="369332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alibri" pitchFamily="34" charset="0"/>
              </a:rPr>
              <a:t>AIRCRAFT</a:t>
            </a:r>
            <a:endParaRPr lang="en-US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2915816" y="4581128"/>
            <a:ext cx="3175793" cy="369332"/>
          </a:xfrm>
          <a:prstGeom prst="rect">
            <a:avLst/>
          </a:prstGeom>
          <a:solidFill>
            <a:srgbClr val="CC66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RETARDANT DELIVERY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SYSTEM</a:t>
            </a:r>
          </a:p>
        </p:txBody>
      </p:sp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5966692" y="3276600"/>
            <a:ext cx="758541" cy="36933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CREW</a:t>
            </a:r>
          </a:p>
        </p:txBody>
      </p:sp>
      <p:sp>
        <p:nvSpPr>
          <p:cNvPr id="8198" name="TextBox 8"/>
          <p:cNvSpPr txBox="1">
            <a:spLocks noChangeArrowheads="1"/>
          </p:cNvSpPr>
          <p:nvPr/>
        </p:nvSpPr>
        <p:spPr bwMode="auto">
          <a:xfrm>
            <a:off x="2843808" y="0"/>
            <a:ext cx="3318344" cy="1754326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alibri" pitchFamily="34" charset="0"/>
              </a:rPr>
              <a:t>Performance/Limitations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alibri" pitchFamily="34" charset="0"/>
              </a:rPr>
              <a:t>Maintainability/Sustainability</a:t>
            </a:r>
            <a:endParaRPr lang="en-US" dirty="0" smtClean="0"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alibri" pitchFamily="34" charset="0"/>
              </a:rPr>
              <a:t>Single </a:t>
            </a:r>
            <a:r>
              <a:rPr lang="en-US" dirty="0">
                <a:latin typeface="Calibri" pitchFamily="34" charset="0"/>
              </a:rPr>
              <a:t>E</a:t>
            </a:r>
            <a:r>
              <a:rPr lang="en-US" dirty="0" smtClean="0">
                <a:latin typeface="Calibri" pitchFamily="34" charset="0"/>
              </a:rPr>
              <a:t>ngine </a:t>
            </a:r>
            <a:r>
              <a:rPr lang="en-US" dirty="0">
                <a:latin typeface="Calibri" pitchFamily="34" charset="0"/>
              </a:rPr>
              <a:t>/ Multiengine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Airplane </a:t>
            </a:r>
            <a:r>
              <a:rPr lang="en-US">
                <a:latin typeface="Calibri" pitchFamily="34" charset="0"/>
              </a:rPr>
              <a:t>:  </a:t>
            </a:r>
            <a:r>
              <a:rPr lang="en-US" smtClean="0">
                <a:latin typeface="Calibri" pitchFamily="34" charset="0"/>
              </a:rPr>
              <a:t>Land Tanker </a:t>
            </a:r>
            <a:r>
              <a:rPr lang="en-US" dirty="0">
                <a:latin typeface="Calibri" pitchFamily="34" charset="0"/>
              </a:rPr>
              <a:t>/ Scooper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alibri" pitchFamily="34" charset="0"/>
              </a:rPr>
              <a:t>Helicopter </a:t>
            </a:r>
            <a:r>
              <a:rPr lang="en-US" dirty="0">
                <a:latin typeface="Calibri" pitchFamily="34" charset="0"/>
              </a:rPr>
              <a:t>:  Tank /Bucket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Piston / Turboprop / </a:t>
            </a:r>
            <a:r>
              <a:rPr lang="en-US" dirty="0" err="1" smtClean="0">
                <a:latin typeface="Calibri" pitchFamily="34" charset="0"/>
              </a:rPr>
              <a:t>TurboJet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12336" y="2852936"/>
            <a:ext cx="2331664" cy="1477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  <a:cs typeface="Arial" charset="0"/>
              </a:rPr>
              <a:t>Single-Pilot 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/ Crew</a:t>
            </a: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cs typeface="Arial" charset="0"/>
              </a:rPr>
              <a:t>Flight </a:t>
            </a:r>
            <a:r>
              <a:rPr lang="en-US" dirty="0" smtClean="0">
                <a:solidFill>
                  <a:prstClr val="black"/>
                </a:solidFill>
                <a:cs typeface="Arial" charset="0"/>
              </a:rPr>
              <a:t>experience</a:t>
            </a:r>
            <a:endParaRPr lang="en-US" dirty="0">
              <a:solidFill>
                <a:prstClr val="black"/>
              </a:solidFill>
              <a:cs typeface="Arial" charset="0"/>
            </a:endParaRP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cs typeface="Arial" charset="0"/>
              </a:rPr>
              <a:t>Firefighting experience</a:t>
            </a: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cs typeface="Arial" charset="0"/>
              </a:rPr>
              <a:t>Quality of </a:t>
            </a:r>
            <a:r>
              <a:rPr lang="en-US" dirty="0" smtClean="0">
                <a:solidFill>
                  <a:prstClr val="black"/>
                </a:solidFill>
                <a:cs typeface="Arial" charset="0"/>
              </a:rPr>
              <a:t>training</a:t>
            </a:r>
          </a:p>
          <a:p>
            <a:pPr>
              <a:defRPr/>
            </a:pPr>
            <a:r>
              <a:rPr lang="en-US" dirty="0" smtClean="0">
                <a:solidFill>
                  <a:prstClr val="black"/>
                </a:solidFill>
                <a:cs typeface="Arial" charset="0"/>
              </a:rPr>
              <a:t>Level of preparedness</a:t>
            </a: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200" name="TextBox 11"/>
          <p:cNvSpPr txBox="1">
            <a:spLocks noChangeArrowheads="1"/>
          </p:cNvSpPr>
          <p:nvPr/>
        </p:nvSpPr>
        <p:spPr bwMode="auto">
          <a:xfrm>
            <a:off x="0" y="2564904"/>
            <a:ext cx="2095895" cy="203132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Quantity: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Water</a:t>
            </a: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Foam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Gel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Retardant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- Powder:D75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, P100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- Liquid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: LC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3848" y="5021262"/>
            <a:ext cx="2634042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cs typeface="Arial" charset="0"/>
              </a:rPr>
              <a:t>Tank / Bucket</a:t>
            </a: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cs typeface="Arial" charset="0"/>
              </a:rPr>
              <a:t>Doors </a:t>
            </a:r>
            <a:r>
              <a:rPr lang="en-US" dirty="0" smtClean="0">
                <a:solidFill>
                  <a:prstClr val="black"/>
                </a:solidFill>
                <a:cs typeface="Arial" charset="0"/>
              </a:rPr>
              <a:t>/Constant 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Flow</a:t>
            </a:r>
          </a:p>
          <a:p>
            <a:pPr>
              <a:defRPr/>
            </a:pPr>
            <a:r>
              <a:rPr lang="en-US" dirty="0" smtClean="0">
                <a:solidFill>
                  <a:prstClr val="black"/>
                </a:solidFill>
                <a:cs typeface="Arial" charset="0"/>
              </a:rPr>
              <a:t>Pressurized/Gravity</a:t>
            </a:r>
          </a:p>
          <a:p>
            <a:pPr>
              <a:defRPr/>
            </a:pPr>
            <a:r>
              <a:rPr lang="en-US" dirty="0" smtClean="0">
                <a:solidFill>
                  <a:prstClr val="black"/>
                </a:solidFill>
                <a:cs typeface="Arial" charset="0"/>
              </a:rPr>
              <a:t>Containerized Delivery</a:t>
            </a:r>
          </a:p>
          <a:p>
            <a:pPr>
              <a:defRPr/>
            </a:pPr>
            <a:r>
              <a:rPr lang="en-US" dirty="0" smtClean="0">
                <a:solidFill>
                  <a:prstClr val="black"/>
                </a:solidFill>
                <a:cs typeface="Arial" charset="0"/>
              </a:rPr>
              <a:t>MAFFS</a:t>
            </a:r>
            <a:endParaRPr lang="en-US" dirty="0">
              <a:solidFill>
                <a:prstClr val="black"/>
              </a:solidFill>
              <a:cs typeface="Arial" charset="0"/>
            </a:endParaRPr>
          </a:p>
          <a:p>
            <a:pPr>
              <a:defRPr/>
            </a:pPr>
            <a:r>
              <a:rPr lang="en-US" dirty="0" smtClean="0">
                <a:solidFill>
                  <a:prstClr val="black"/>
                </a:solidFill>
                <a:cs typeface="Arial" charset="0"/>
              </a:rPr>
              <a:t>=&gt; </a:t>
            </a:r>
            <a:r>
              <a:rPr lang="en-US" dirty="0">
                <a:solidFill>
                  <a:prstClr val="black"/>
                </a:solidFill>
                <a:cs typeface="Arial" charset="0"/>
              </a:rPr>
              <a:t>Pattern on </a:t>
            </a:r>
            <a:r>
              <a:rPr lang="en-US" dirty="0" smtClean="0">
                <a:solidFill>
                  <a:prstClr val="black"/>
                </a:solidFill>
                <a:cs typeface="Arial" charset="0"/>
              </a:rPr>
              <a:t>the ground!</a:t>
            </a: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202" name="TextBox 7"/>
          <p:cNvSpPr txBox="1">
            <a:spLocks noChangeArrowheads="1"/>
          </p:cNvSpPr>
          <p:nvPr/>
        </p:nvSpPr>
        <p:spPr bwMode="auto">
          <a:xfrm>
            <a:off x="1600200" y="3224213"/>
            <a:ext cx="1551771" cy="646331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FIRE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SUPPRESSANT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791200" y="0"/>
            <a:ext cx="3352800" cy="2362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91200" y="4476750"/>
            <a:ext cx="3352800" cy="2381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7938" y="0"/>
            <a:ext cx="3268662" cy="2362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938" y="4495800"/>
            <a:ext cx="3268662" cy="2362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7" name="TextBox 1"/>
          <p:cNvSpPr txBox="1">
            <a:spLocks noChangeArrowheads="1"/>
          </p:cNvSpPr>
          <p:nvPr/>
        </p:nvSpPr>
        <p:spPr bwMode="auto">
          <a:xfrm>
            <a:off x="6770687" y="6488112"/>
            <a:ext cx="141910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Jerome Laval</a:t>
            </a:r>
          </a:p>
        </p:txBody>
      </p:sp>
    </p:spTree>
    <p:extLst>
      <p:ext uri="{BB962C8B-B14F-4D97-AF65-F5344CB8AC3E}">
        <p14:creationId xmlns:p14="http://schemas.microsoft.com/office/powerpoint/2010/main" xmlns="" val="47835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84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6_Thème Office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famille Laval</dc:creator>
  <cp:lastModifiedBy>Walt Darran</cp:lastModifiedBy>
  <cp:revision>18</cp:revision>
  <dcterms:created xsi:type="dcterms:W3CDTF">2013-01-29T21:13:33Z</dcterms:created>
  <dcterms:modified xsi:type="dcterms:W3CDTF">2013-02-03T15:35:15Z</dcterms:modified>
</cp:coreProperties>
</file>